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2EE9-8FEB-4C1A-A85E-24961717D9FB}" type="datetimeFigureOut">
              <a:rPr lang="es-CO" smtClean="0"/>
              <a:t>24/01/2016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D52C-BD1A-47D2-B787-CBE48BECCB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065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2EE9-8FEB-4C1A-A85E-24961717D9FB}" type="datetimeFigureOut">
              <a:rPr lang="es-CO" smtClean="0"/>
              <a:t>24/01/2016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D52C-BD1A-47D2-B787-CBE48BECCB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395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2EE9-8FEB-4C1A-A85E-24961717D9FB}" type="datetimeFigureOut">
              <a:rPr lang="es-CO" smtClean="0"/>
              <a:t>24/01/2016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D52C-BD1A-47D2-B787-CBE48BECCB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580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2EE9-8FEB-4C1A-A85E-24961717D9FB}" type="datetimeFigureOut">
              <a:rPr lang="es-CO" smtClean="0"/>
              <a:t>24/01/2016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D52C-BD1A-47D2-B787-CBE48BECCB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662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2EE9-8FEB-4C1A-A85E-24961717D9FB}" type="datetimeFigureOut">
              <a:rPr lang="es-CO" smtClean="0"/>
              <a:t>24/01/2016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D52C-BD1A-47D2-B787-CBE48BECCB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070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2EE9-8FEB-4C1A-A85E-24961717D9FB}" type="datetimeFigureOut">
              <a:rPr lang="es-CO" smtClean="0"/>
              <a:t>24/01/2016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D52C-BD1A-47D2-B787-CBE48BECCB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320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2EE9-8FEB-4C1A-A85E-24961717D9FB}" type="datetimeFigureOut">
              <a:rPr lang="es-CO" smtClean="0"/>
              <a:t>24/01/2016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D52C-BD1A-47D2-B787-CBE48BECCB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427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2EE9-8FEB-4C1A-A85E-24961717D9FB}" type="datetimeFigureOut">
              <a:rPr lang="es-CO" smtClean="0"/>
              <a:t>24/01/2016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D52C-BD1A-47D2-B787-CBE48BECCB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570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2EE9-8FEB-4C1A-A85E-24961717D9FB}" type="datetimeFigureOut">
              <a:rPr lang="es-CO" smtClean="0"/>
              <a:t>24/01/2016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D52C-BD1A-47D2-B787-CBE48BECCB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426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2EE9-8FEB-4C1A-A85E-24961717D9FB}" type="datetimeFigureOut">
              <a:rPr lang="es-CO" smtClean="0"/>
              <a:t>24/01/2016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D52C-BD1A-47D2-B787-CBE48BECCB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510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2EE9-8FEB-4C1A-A85E-24961717D9FB}" type="datetimeFigureOut">
              <a:rPr lang="es-CO" smtClean="0"/>
              <a:t>24/01/2016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D52C-BD1A-47D2-B787-CBE48BECCB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686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52EE9-8FEB-4C1A-A85E-24961717D9FB}" type="datetimeFigureOut">
              <a:rPr lang="es-CO" smtClean="0"/>
              <a:t>24/01/2016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9D52C-BD1A-47D2-B787-CBE48BECCB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0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HISTORIETA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Por:</a:t>
            </a:r>
          </a:p>
          <a:p>
            <a:r>
              <a:rPr lang="es-CO" dirty="0" smtClean="0"/>
              <a:t>Juan Guillermo Machado </a:t>
            </a:r>
            <a:r>
              <a:rPr lang="es-CO" dirty="0" err="1" smtClean="0"/>
              <a:t>Sanchez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90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89490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2118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3626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32719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7051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94747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5947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44869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6268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7560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056331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886425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2576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9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8028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7446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6667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19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2195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6078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21370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</Words>
  <Application>Microsoft Office PowerPoint</Application>
  <PresentationFormat>Presentación en pantalla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HISTORIETA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HISTORIETA</dc:title>
  <dc:creator>JUANPRO</dc:creator>
  <cp:lastModifiedBy>JUANPRO</cp:lastModifiedBy>
  <cp:revision>4</cp:revision>
  <dcterms:created xsi:type="dcterms:W3CDTF">2016-01-24T23:47:24Z</dcterms:created>
  <dcterms:modified xsi:type="dcterms:W3CDTF">2016-01-25T01:28:48Z</dcterms:modified>
</cp:coreProperties>
</file>